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7088-0406-4960-A8DD-C18E8934F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08E6C-E071-4A9C-A797-FF22AD4B2C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4E34A-DD14-4F70-B240-1D7E0D2A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809D6-D392-4E41-81A8-7DB73C7F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2DC3D-FAC3-404A-A9AD-34EA893B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3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099C3-ED06-4338-A003-D99B317A7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E1174-89ED-43B6-92E1-D429F2FC6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E5BD0-32C2-48AC-B59E-85CA514A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0E23D-3C79-4110-B70A-89E0D7FA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98AAB-3E46-416B-925C-8CF63336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9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78B52-8729-4CD3-B426-DFCB320BFD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51F5B-835B-4839-8D41-7DF326B1D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69936-5DE9-4B67-852F-668F1430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3F916-F47C-436C-8031-5F82B59E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10FF3-1646-4009-8817-C43C75FE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0411-1446-4708-B168-7737395D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07400-CB4E-43B2-9798-EE302AF28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AE3D5-3AED-4DA8-9670-FB4BB8F59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A9038-79B8-4ACA-B107-6301BB11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FE0AF-5513-4D64-A524-AFB8AA1A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2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C2B47-C39B-452D-AAA2-502D6187B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52643-ADBA-4114-9F15-C6B2E6B9F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0C4D-304D-46D2-9C99-636D7A19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8FE26-EE72-4805-8684-619E2D18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0D64C-D0D7-43DB-9F87-0FCABEDAF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6CD7B-FE1A-42E1-A6F9-FCE63A0B2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BF876-6A3F-4779-BD10-BFF7F6EEC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3CE098-7C87-4690-8832-BC5142A25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585D9-15B7-4D9B-BF39-47BCA1E18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95B21-13DD-45D5-BC83-E48953D7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A90D7-2C66-4061-B4C5-54410A71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4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2596D-E289-4209-A195-2DFD59933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5B506-3E63-4587-A51B-43D2B9ACF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9F791-B4A2-4A96-B9F6-113DC716C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F8311-9FD7-4D50-AA90-E8E5FB54A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9E173-54E6-4F00-A348-9935982DF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62C506-6C80-4B3F-A3DB-23221C14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4FDF4-B5AB-4EEC-BEF4-2A0902434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994E41-9D8E-4221-B98A-F3DF1D69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1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00304-F665-40FB-AAA9-E5AB63C0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299FC-3CA3-49CB-BFC1-F2FD0059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B6703-9A0E-4FC7-91E2-D93B34D1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8940C-5E8D-4868-9094-2357039F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8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C15A99-8C65-4409-8EDE-631B98C2D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2F15A9-DC2F-444E-B87D-A9F361424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3CD2D-3751-4A31-8997-AFE8A3DAC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8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3E5C-92EB-4188-B7CB-1089E159D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B77C4-188B-403D-82F2-D53502D56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83B26-E91B-414E-9252-15D464547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4B490-CDA6-4D53-964D-546E8864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BDAE7-6D7B-4D26-B94A-347C0857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CE27B-8594-4D6D-B6FA-52F374C1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4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B381-80A0-4CCB-8D16-DA0EADE78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0F0560-41A9-46FA-B4A8-FED534FED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78864-9A3B-4821-A01D-6D2E87ED8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EBC26-DFF1-4DF7-ACC5-EDD6268D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C570B-DF64-4A5E-92F6-5D381C65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381DC-2542-48CA-9076-BCE5276F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4F553B-BFEC-463F-A0EF-BBCE3E278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9D099-FEF1-4FF6-AA53-7358AEB58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41EE8-4D1B-452B-A931-8DBA0E98E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DB5FD-C39B-4E27-A8EA-99EB351F2A6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57CD6-7D31-478A-A90C-CB6321C4F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BE059-F9A3-43C8-B3DF-2C68A73FE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5418-D338-4BBC-91F0-A19DCAC2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2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dog with its mouth open&#10;&#10;Description automatically generated">
            <a:extLst>
              <a:ext uri="{FF2B5EF4-FFF2-40B4-BE49-F238E27FC236}">
                <a16:creationId xmlns:a16="http://schemas.microsoft.com/office/drawing/2014/main" id="{4AE5176F-FB20-40ED-A8DB-E59733FEAE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8" b="689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CB439F-7A1E-43CC-AE9F-E2DB5FAE3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785937"/>
            <a:ext cx="3852041" cy="128005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Therapy Dog Visits are temporarily suspended due to COVID-19 precautions. </a:t>
            </a:r>
            <a:endParaRPr lang="en-US" sz="2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F230F-8A91-419B-9BCB-AD5A0F5D0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US" sz="2000" b="1" dirty="0"/>
              <a:t>We look forward to welcoming our Furry Friends back in the near future.</a:t>
            </a:r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969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Therapy Dog Visits are temporarily suspended due to COVID-19 precautions.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Therapy Dog Visits are temporarily suspended until</dc:title>
  <dc:creator>Kanter, Toni A</dc:creator>
  <cp:lastModifiedBy>Wanninger, Alice L</cp:lastModifiedBy>
  <cp:revision>3</cp:revision>
  <cp:lastPrinted>2020-03-09T16:55:24Z</cp:lastPrinted>
  <dcterms:created xsi:type="dcterms:W3CDTF">2020-03-09T16:38:34Z</dcterms:created>
  <dcterms:modified xsi:type="dcterms:W3CDTF">2020-03-10T09:18:34Z</dcterms:modified>
</cp:coreProperties>
</file>